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57" r:id="rId4"/>
    <p:sldId id="802" r:id="rId5"/>
    <p:sldId id="801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80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67"/>
    <p:restoredTop sz="95976"/>
  </p:normalViewPr>
  <p:slideViewPr>
    <p:cSldViewPr snapToGrid="0" snapToObjects="1">
      <p:cViewPr varScale="1">
        <p:scale>
          <a:sx n="112" d="100"/>
          <a:sy n="112" d="100"/>
        </p:scale>
        <p:origin x="216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9B1D7-7377-9847-AD67-85B9AD53E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D87AF6-CFB3-EF41-BB37-B186410EE2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506E5-8D71-794D-9FA4-78FC2187D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27D7-82A8-F641-B1C0-5D29EE31092B}" type="datetimeFigureOut">
              <a:rPr lang="en-US" smtClean="0"/>
              <a:t>2/22/20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6B403-802A-E44D-B651-0D1A66AF2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9CA90-1C89-1E43-8A08-F02EA9C05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C45D-3BE0-9544-8398-CF50416FE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8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BCE12-E50D-0746-AC99-857EA7351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1D5162-2D6F-A44B-BA78-B8F5D5E21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DBCC4-ADC9-3943-8DE7-64321C420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27D7-82A8-F641-B1C0-5D29EE31092B}" type="datetimeFigureOut">
              <a:rPr lang="en-US" smtClean="0"/>
              <a:t>2/22/20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77A5A-A6B4-8C4C-AE0F-95404CA5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4A7C4-A0C2-064E-8C27-251FE82FC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C45D-3BE0-9544-8398-CF50416FE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9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A47FA5-0462-DB4E-8E91-54DE6FE0D1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E6D43E-8133-FD40-BD1D-7EE670292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49F95-AEAA-7041-AC9B-F3224FD68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27D7-82A8-F641-B1C0-5D29EE31092B}" type="datetimeFigureOut">
              <a:rPr lang="en-US" smtClean="0"/>
              <a:t>2/22/20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14EDA-8960-5A48-A86E-C8CDCA184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60454-882D-9348-ADC6-3B37E3828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C45D-3BE0-9544-8398-CF50416FE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28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D4E38-C900-8348-B422-50DCBF975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D242C-FEDA-CE4E-9283-315606AA6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9CD96-3CE0-5945-AA8D-D5FD09ED2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27D7-82A8-F641-B1C0-5D29EE31092B}" type="datetimeFigureOut">
              <a:rPr lang="en-US" smtClean="0"/>
              <a:t>2/22/20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526A1-186E-DC4C-83C8-74C88A1D9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B841A-B386-034F-9DF5-B9EA905C4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C45D-3BE0-9544-8398-CF50416FE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4CCFD-1392-4F4F-962C-3FD852A85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C9D9B-658C-BA42-B270-1AB6E7BB2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E6E8F-5A5D-384C-BBEA-1D68AC937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27D7-82A8-F641-B1C0-5D29EE31092B}" type="datetimeFigureOut">
              <a:rPr lang="en-US" smtClean="0"/>
              <a:t>2/22/20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D9457-D87B-E64E-A7F9-ED3A31EC9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7C7B4-6829-1E41-9DD3-48FD7117F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C45D-3BE0-9544-8398-CF50416FE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3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8FE0-F718-A349-908D-91EDAF022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02415-25E4-3D44-B17B-5E6A80EE38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43896C-CF8F-6146-A661-3A06455ED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305969-3F14-E245-9D31-F40A8EA17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27D7-82A8-F641-B1C0-5D29EE31092B}" type="datetimeFigureOut">
              <a:rPr lang="en-US" smtClean="0"/>
              <a:t>2/22/20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D54E57-F037-8F49-926B-61E05DEEB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F5803-9929-DB4E-A9E6-CE5E8EB17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C45D-3BE0-9544-8398-CF50416FE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05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52B51-84BF-E549-8EA6-C55331BF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F85C4-C1A9-974C-AABA-3232886AB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FC6F7A-AE89-A74C-8E35-0133BDB82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400E14-94C1-E64D-97B8-23270EE17F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7386F7-28BB-C84D-B534-D008FD64F8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8C0BDE-DDD5-7840-93E1-5A29EA50C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27D7-82A8-F641-B1C0-5D29EE31092B}" type="datetimeFigureOut">
              <a:rPr lang="en-US" smtClean="0"/>
              <a:t>2/22/20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B1B154-EBDF-4D4F-B9D2-798357636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6347EC-9CED-384D-8179-5AA3FC88B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C45D-3BE0-9544-8398-CF50416FE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9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DE227-B5FB-B348-8AD1-16C9A8AD3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76CC02-F6BF-9642-823E-B9D65A6C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27D7-82A8-F641-B1C0-5D29EE31092B}" type="datetimeFigureOut">
              <a:rPr lang="en-US" smtClean="0"/>
              <a:t>2/22/20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C47AC-5C41-EC42-A96C-FC0E9087B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31D5E2-9869-0444-92ED-FC33A5053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C45D-3BE0-9544-8398-CF50416FE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87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BD9D7-20FF-3949-8B33-7AE5B0D13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27D7-82A8-F641-B1C0-5D29EE31092B}" type="datetimeFigureOut">
              <a:rPr lang="en-US" smtClean="0"/>
              <a:t>2/22/20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D7DDAA-B356-5B47-AB8C-40C8890C7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41E0D-F396-C940-BEC2-17964ADB1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C45D-3BE0-9544-8398-CF50416FE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86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C3193-B6BE-6B46-B9F5-DB794BE52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AD502-C12D-0846-BF5D-63C4D02EB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02DF30-ED80-A04C-B3E7-25D2AD80B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A3B5B6-E6A8-5543-B9AE-FD426D41C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27D7-82A8-F641-B1C0-5D29EE31092B}" type="datetimeFigureOut">
              <a:rPr lang="en-US" smtClean="0"/>
              <a:t>2/22/20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CB946F-2CBC-664E-869E-AB437663B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953B7-DA0F-F041-9CFD-D298748A5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C45D-3BE0-9544-8398-CF50416FE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97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CA1F6-C0A8-3445-9764-A109DF28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835058-299E-2548-AEF2-2A13C8947A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D9E92D-A098-FA44-8A0B-4D3ED986C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026750-0569-A24C-A83B-878FB2FA9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27D7-82A8-F641-B1C0-5D29EE31092B}" type="datetimeFigureOut">
              <a:rPr lang="en-US" smtClean="0"/>
              <a:t>2/22/20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3D345-DA66-A348-9552-DA3EBAC2B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919BA-23D9-1144-9BEC-25F93CDBC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C45D-3BE0-9544-8398-CF50416FE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07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3BAFA9-B726-2E4D-A3BD-969B6E90B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30C5A-2C40-F64A-B77C-2734D2194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F83C5-4CE8-9F45-A92A-0C58617AC1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027D7-82A8-F641-B1C0-5D29EE31092B}" type="datetimeFigureOut">
              <a:rPr lang="en-US" smtClean="0"/>
              <a:t>2/22/20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2DC90-0004-7846-B845-72143DD0EC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29800-C69C-A94C-A550-D8BBB6DB0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5C45D-3BE0-9544-8398-CF50416FE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8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C0D76-4C1B-384D-B662-5AAF295C33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Youth at the Border</a:t>
            </a:r>
            <a:br>
              <a:rPr lang="en-US" dirty="0"/>
            </a:br>
            <a:r>
              <a:rPr lang="en-US" dirty="0"/>
              <a:t>You Can Help!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5F7FAB-4161-0E4A-81D1-362EEF6E51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Josh Feder MD</a:t>
            </a:r>
          </a:p>
          <a:p>
            <a:r>
              <a:rPr lang="en-US" dirty="0"/>
              <a:t>Critical Issues, March 2020, San Diego</a:t>
            </a:r>
          </a:p>
        </p:txBody>
      </p:sp>
    </p:spTree>
    <p:extLst>
      <p:ext uri="{BB962C8B-B14F-4D97-AF65-F5344CB8AC3E}">
        <p14:creationId xmlns:p14="http://schemas.microsoft.com/office/powerpoint/2010/main" val="100553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FB3EC-4B7D-BD4F-B791-5CA3295D4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can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D4B6C-831C-FE48-A140-D277A3A57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to do asylum assessments</a:t>
            </a:r>
          </a:p>
          <a:p>
            <a:r>
              <a:rPr lang="en-US" dirty="0"/>
              <a:t>Call your congressional representative, and keep calling</a:t>
            </a:r>
          </a:p>
          <a:p>
            <a:r>
              <a:rPr lang="en-US" dirty="0"/>
              <a:t>Cultivate trauma informed responsive caregiving and .. self care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017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FB3EC-4B7D-BD4F-B791-5CA3295D4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D4B6C-831C-FE48-A140-D277A3A57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these kids hurt, it hurts us all</a:t>
            </a:r>
          </a:p>
        </p:txBody>
      </p:sp>
    </p:spTree>
    <p:extLst>
      <p:ext uri="{BB962C8B-B14F-4D97-AF65-F5344CB8AC3E}">
        <p14:creationId xmlns:p14="http://schemas.microsoft.com/office/powerpoint/2010/main" val="1111763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FB3EC-4B7D-BD4F-B791-5CA3295D4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bottom line: take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D4B6C-831C-FE48-A140-D277A3A57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Commander Taggert’s line</a:t>
            </a:r>
          </a:p>
        </p:txBody>
      </p:sp>
    </p:spTree>
    <p:extLst>
      <p:ext uri="{BB962C8B-B14F-4D97-AF65-F5344CB8AC3E}">
        <p14:creationId xmlns:p14="http://schemas.microsoft.com/office/powerpoint/2010/main" val="678344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FB3EC-4B7D-BD4F-B791-5CA3295D4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bottom line: take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D4B6C-831C-FE48-A140-D277A3A57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US Holocaust Museum’s tag line</a:t>
            </a:r>
          </a:p>
        </p:txBody>
      </p:sp>
    </p:spTree>
    <p:extLst>
      <p:ext uri="{BB962C8B-B14F-4D97-AF65-F5344CB8AC3E}">
        <p14:creationId xmlns:p14="http://schemas.microsoft.com/office/powerpoint/2010/main" val="2631749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5300F-A07A-4442-B6E7-8E3A2CB1B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0CDFC-F31D-C546-B32F-7C3A299EA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AACAP RGYB and D&amp;T Webpages</a:t>
            </a:r>
          </a:p>
          <a:p>
            <a:r>
              <a:rPr lang="en-US" dirty="0" err="1"/>
              <a:t>NCTSN.org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01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070CE-2D53-B146-8676-5BC04525B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75135-B2D5-9C4A-983D-B2C88887A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Editor in Chief – The </a:t>
            </a:r>
            <a:r>
              <a:rPr lang="en-US" dirty="0" err="1"/>
              <a:t>Carlat</a:t>
            </a:r>
            <a:r>
              <a:rPr lang="en-US" dirty="0"/>
              <a:t> Child Psychiatry Report</a:t>
            </a:r>
          </a:p>
          <a:p>
            <a:r>
              <a:rPr lang="en-US" dirty="0"/>
              <a:t>Fielding Graduate University –   teaching developmental disorders</a:t>
            </a:r>
          </a:p>
          <a:p>
            <a:r>
              <a:rPr lang="en-US" dirty="0"/>
              <a:t>Medical Director - QSI-</a:t>
            </a:r>
            <a:r>
              <a:rPr lang="en-US" dirty="0" err="1"/>
              <a:t>Intellivision</a:t>
            </a:r>
            <a:r>
              <a:rPr lang="en-US" dirty="0"/>
              <a:t>: Connection Coder/ games</a:t>
            </a:r>
          </a:p>
          <a:p>
            <a:r>
              <a:rPr lang="en-US" dirty="0"/>
              <a:t>UCSD/ SDSU  research  - Bridge/ Success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97E01A-7F73-2948-9BFA-D8465D2EF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85" y="4259160"/>
            <a:ext cx="1694899" cy="21765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EF9C0C-D670-7840-B9EC-586BA7E07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627" y="4416220"/>
            <a:ext cx="2135152" cy="20766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13BCBF-A280-A74D-B378-66D8C63C44B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879203" y="4607809"/>
            <a:ext cx="1889961" cy="17629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97E26E-642E-6E46-8F31-3BB5B4FC02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9588" y="4311963"/>
            <a:ext cx="1867219" cy="2180912"/>
          </a:xfrm>
          <a:prstGeom prst="rect">
            <a:avLst/>
          </a:prstGeom>
        </p:spPr>
      </p:pic>
      <p:pic>
        <p:nvPicPr>
          <p:cNvPr id="8" name="Picture 7" descr="/var/folders/ny/k726j52x53d62lwk0wggtf800000gn/T/com.microsoft.Word/Content.MSO/CA6DF8F4.tmp">
            <a:extLst>
              <a:ext uri="{FF2B5EF4-FFF2-40B4-BE49-F238E27FC236}">
                <a16:creationId xmlns:a16="http://schemas.microsoft.com/office/drawing/2014/main" id="{F7EAE6B9-F673-0F4F-B03C-71FE54753AA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762" y="4107074"/>
            <a:ext cx="2711124" cy="2434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3322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FB3EC-4B7D-BD4F-B791-5CA3295D4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D4B6C-831C-FE48-A140-D277A3A57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  <a:p>
            <a:r>
              <a:rPr lang="en-US" dirty="0"/>
              <a:t>What we’ve been doing</a:t>
            </a:r>
          </a:p>
          <a:p>
            <a:r>
              <a:rPr lang="en-US" dirty="0"/>
              <a:t>5 vignettes</a:t>
            </a:r>
          </a:p>
          <a:p>
            <a:r>
              <a:rPr lang="en-US" dirty="0"/>
              <a:t>Who do you want to be?</a:t>
            </a:r>
          </a:p>
          <a:p>
            <a:r>
              <a:rPr lang="en-US" dirty="0"/>
              <a:t>What you can do</a:t>
            </a:r>
          </a:p>
          <a:p>
            <a:r>
              <a:rPr lang="en-US" dirty="0"/>
              <a:t>The message </a:t>
            </a:r>
          </a:p>
          <a:p>
            <a:r>
              <a:rPr lang="en-US" dirty="0"/>
              <a:t>The bottom 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335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59230-8CD6-3943-BBE2-A71709DB6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This is a draft </a:t>
            </a:r>
            <a:br>
              <a:rPr lang="en-US" dirty="0"/>
            </a:br>
            <a:r>
              <a:rPr lang="en-US" dirty="0"/>
              <a:t>– come to the talk for the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29DDE-D6AE-0D45-B2DA-D74B1401D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</a:p>
        </p:txBody>
      </p:sp>
      <p:pic>
        <p:nvPicPr>
          <p:cNvPr id="4" name="Picture 1" descr="page2image46912592">
            <a:extLst>
              <a:ext uri="{FF2B5EF4-FFF2-40B4-BE49-F238E27FC236}">
                <a16:creationId xmlns:a16="http://schemas.microsoft.com/office/drawing/2014/main" id="{9355F1C2-2524-7045-B0EF-64FD3B05D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511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59230-8CD6-3943-BBE2-A71709DB6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This is a draft </a:t>
            </a:r>
            <a:br>
              <a:rPr lang="en-US" dirty="0"/>
            </a:br>
            <a:r>
              <a:rPr lang="en-US" dirty="0"/>
              <a:t>– come to the talk for the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29DDE-D6AE-0D45-B2DA-D74B1401D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47362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FB3EC-4B7D-BD4F-B791-5CA3295D4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D4B6C-831C-FE48-A140-D277A3A57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kids?</a:t>
            </a:r>
          </a:p>
          <a:p>
            <a:r>
              <a:rPr lang="en-US" dirty="0"/>
              <a:t>Where are they?</a:t>
            </a:r>
          </a:p>
          <a:p>
            <a:r>
              <a:rPr lang="en-US" dirty="0"/>
              <a:t>What is their status?</a:t>
            </a:r>
          </a:p>
          <a:p>
            <a:r>
              <a:rPr lang="en-US" dirty="0"/>
              <a:t>What is their fate?</a:t>
            </a:r>
          </a:p>
        </p:txBody>
      </p:sp>
    </p:spTree>
    <p:extLst>
      <p:ext uri="{BB962C8B-B14F-4D97-AF65-F5344CB8AC3E}">
        <p14:creationId xmlns:p14="http://schemas.microsoft.com/office/powerpoint/2010/main" val="3271090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FB3EC-4B7D-BD4F-B791-5CA3295D4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we’ve been doing…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D4B6C-831C-FE48-A140-D277A3A57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Trying to get the facts</a:t>
            </a:r>
          </a:p>
          <a:p>
            <a:r>
              <a:rPr lang="en-US" dirty="0"/>
              <a:t>Striving to have a voice</a:t>
            </a:r>
          </a:p>
          <a:p>
            <a:r>
              <a:rPr lang="en-US" dirty="0"/>
              <a:t>Searching for paths to offer help</a:t>
            </a:r>
          </a:p>
        </p:txBody>
      </p:sp>
    </p:spTree>
    <p:extLst>
      <p:ext uri="{BB962C8B-B14F-4D97-AF65-F5344CB8AC3E}">
        <p14:creationId xmlns:p14="http://schemas.microsoft.com/office/powerpoint/2010/main" val="482734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FB3EC-4B7D-BD4F-B791-5CA3295D4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Vignettes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D4B6C-831C-FE48-A140-D277A3A57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Flores Case: rights</a:t>
            </a:r>
          </a:p>
          <a:p>
            <a:r>
              <a:rPr lang="en-US" dirty="0"/>
              <a:t>ORR: DHS vs. HHS</a:t>
            </a:r>
          </a:p>
          <a:p>
            <a:r>
              <a:rPr lang="en-US" dirty="0"/>
              <a:t>Lawsuits: our role in the legal system</a:t>
            </a:r>
          </a:p>
          <a:p>
            <a:r>
              <a:rPr lang="en-US" dirty="0"/>
              <a:t>UNCRC: Congressional power</a:t>
            </a:r>
          </a:p>
          <a:p>
            <a:r>
              <a:rPr lang="en-US" dirty="0"/>
              <a:t>A girl from Mexico: Trauma Informed Responsive Care and Self Care</a:t>
            </a:r>
          </a:p>
        </p:txBody>
      </p:sp>
    </p:spTree>
    <p:extLst>
      <p:ext uri="{BB962C8B-B14F-4D97-AF65-F5344CB8AC3E}">
        <p14:creationId xmlns:p14="http://schemas.microsoft.com/office/powerpoint/2010/main" val="2727959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FB3EC-4B7D-BD4F-B791-5CA3295D4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do you want to be?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D4B6C-831C-FE48-A140-D277A3A57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Ethics</a:t>
            </a:r>
          </a:p>
          <a:p>
            <a:r>
              <a:rPr lang="en-US" dirty="0"/>
              <a:t>Rights</a:t>
            </a:r>
          </a:p>
          <a:p>
            <a:r>
              <a:rPr lang="en-US" dirty="0"/>
              <a:t>Values &amp; Virtues</a:t>
            </a:r>
          </a:p>
        </p:txBody>
      </p:sp>
    </p:spTree>
    <p:extLst>
      <p:ext uri="{BB962C8B-B14F-4D97-AF65-F5344CB8AC3E}">
        <p14:creationId xmlns:p14="http://schemas.microsoft.com/office/powerpoint/2010/main" val="541592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8023</TotalTime>
  <Words>266</Words>
  <Application>Microsoft Macintosh PowerPoint</Application>
  <PresentationFormat>Widescreen</PresentationFormat>
  <Paragraphs>52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Youth at the Border You Can Help!</vt:lpstr>
      <vt:lpstr>Disclosures</vt:lpstr>
      <vt:lpstr>Outline</vt:lpstr>
      <vt:lpstr>This is a draft  – come to the talk for the details</vt:lpstr>
      <vt:lpstr>This is a draft  – come to the talk for the details</vt:lpstr>
      <vt:lpstr>The problem</vt:lpstr>
      <vt:lpstr>What we’ve been doing…</vt:lpstr>
      <vt:lpstr>5 Vignettes</vt:lpstr>
      <vt:lpstr>Who do you want to be?</vt:lpstr>
      <vt:lpstr>What you can do</vt:lpstr>
      <vt:lpstr>The message</vt:lpstr>
      <vt:lpstr>The bottom line: take 1</vt:lpstr>
      <vt:lpstr>The bottom line: take 2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at the Border You Can Help!</dc:title>
  <dc:creator>Joshua Feder</dc:creator>
  <cp:lastModifiedBy>Joshua Feder</cp:lastModifiedBy>
  <cp:revision>4</cp:revision>
  <dcterms:created xsi:type="dcterms:W3CDTF">2020-02-22T06:39:47Z</dcterms:created>
  <dcterms:modified xsi:type="dcterms:W3CDTF">2020-02-28T06:29:49Z</dcterms:modified>
</cp:coreProperties>
</file>